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5F019-8A43-41C7-8B6F-804B45FEC729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73626-3879-4BF6-91EE-08465E574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73626-3879-4BF6-91EE-08465E574BD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73626-3879-4BF6-91EE-08465E574BD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7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BBC4A-60AC-4ECB-86E4-6995DD36CF3D}" type="datetimeFigureOut">
              <a:rPr lang="en-US" smtClean="0"/>
              <a:pPr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3F42A-F067-45DA-B7D5-8579430F3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785794"/>
            <a:ext cx="7772400" cy="1470025"/>
          </a:xfrm>
        </p:spPr>
        <p:txBody>
          <a:bodyPr/>
          <a:lstStyle/>
          <a:p>
            <a:r>
              <a:rPr lang="en-US" dirty="0" smtClean="0"/>
              <a:t>E-INVOICE &amp;</a:t>
            </a:r>
            <a:r>
              <a:rPr lang="en-US" dirty="0" smtClean="0"/>
              <a:t> E-WAY BILL ADDON </a:t>
            </a:r>
            <a:r>
              <a:rPr lang="en-US" dirty="0" smtClean="0"/>
              <a:t>SAP BUSINESS ONE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29224" y="5786454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Authored By :- </a:t>
            </a:r>
            <a:r>
              <a:rPr lang="en-US" b="1" dirty="0" err="1" smtClean="0"/>
              <a:t>Remant</a:t>
            </a:r>
            <a:r>
              <a:rPr lang="en-US" b="1" dirty="0" smtClean="0"/>
              <a:t> </a:t>
            </a:r>
            <a:r>
              <a:rPr lang="en-US" b="1" dirty="0" err="1" smtClean="0"/>
              <a:t>Mishra</a:t>
            </a:r>
            <a:endParaRPr lang="en-US" b="1" dirty="0"/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5643578"/>
            <a:ext cx="3685294" cy="928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429224" y="6072206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Authored By :- </a:t>
            </a:r>
            <a:r>
              <a:rPr lang="en-US" b="1" dirty="0" err="1" smtClean="0"/>
              <a:t>Remant</a:t>
            </a:r>
            <a:r>
              <a:rPr lang="en-US" b="1" dirty="0" smtClean="0"/>
              <a:t> </a:t>
            </a:r>
            <a:r>
              <a:rPr lang="en-US" b="1" dirty="0" err="1" smtClean="0"/>
              <a:t>Mishra</a:t>
            </a:r>
            <a:endParaRPr lang="en-US" b="1" dirty="0"/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5786454"/>
            <a:ext cx="3401810" cy="8572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14612" y="500042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 Rounded MT Bold" pitchFamily="34" charset="0"/>
              </a:rPr>
              <a:t>INTRODUCTION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1643050"/>
            <a:ext cx="87868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man Old Style" pitchFamily="18" charset="0"/>
              </a:rPr>
              <a:t>Overview:</a:t>
            </a:r>
            <a:br>
              <a:rPr lang="en-US" sz="2800" b="1" dirty="0" smtClean="0">
                <a:latin typeface="Bookman Old Style" pitchFamily="18" charset="0"/>
              </a:rPr>
            </a:br>
            <a:endParaRPr lang="en-US" sz="2800" dirty="0" smtClean="0">
              <a:latin typeface="Bookman Old Style" pitchFamily="18" charset="0"/>
            </a:endParaRPr>
          </a:p>
          <a:p>
            <a:r>
              <a:rPr lang="en-US" sz="2400" dirty="0" err="1" smtClean="0"/>
              <a:t>Reedham</a:t>
            </a:r>
            <a:r>
              <a:rPr lang="en-US" sz="2400" dirty="0" smtClean="0"/>
              <a:t> IT Solutions has developed a robust E-Invoice and E-Way Bill add-on specifically designed to integrate seamlessly with SAP Business One. This add-on is engineered to simplify and automate the process of electronic invoicing and e-way bill generation, ensuring compliance with local and international regulations.</a:t>
            </a:r>
            <a:endParaRPr lang="en-US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5786454"/>
            <a:ext cx="3401810" cy="8572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29224" y="6072206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Authored By :- </a:t>
            </a:r>
            <a:r>
              <a:rPr lang="en-US" b="1" dirty="0" err="1" smtClean="0"/>
              <a:t>Remant</a:t>
            </a:r>
            <a:r>
              <a:rPr lang="en-US" b="1" dirty="0" smtClean="0"/>
              <a:t> </a:t>
            </a:r>
            <a:r>
              <a:rPr lang="en-US" b="1" dirty="0" err="1" smtClean="0"/>
              <a:t>Mishra</a:t>
            </a:r>
            <a:endParaRPr lang="en-US" b="1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48000" y="285728"/>
            <a:ext cx="7200000" cy="571504"/>
          </a:xfrm>
        </p:spPr>
        <p:txBody>
          <a:bodyPr>
            <a:noAutofit/>
          </a:bodyPr>
          <a:lstStyle/>
          <a:p>
            <a:pPr algn="ctr"/>
            <a:r>
              <a:rPr lang="en-IN" sz="3600" dirty="0">
                <a:ea typeface="+mn-ea"/>
                <a:cs typeface="+mn-cs"/>
              </a:rPr>
              <a:t>Main Screen </a:t>
            </a:r>
            <a:r>
              <a:rPr lang="en-US" altLang="en-IN" sz="3600" dirty="0">
                <a:ea typeface="+mn-ea"/>
                <a:cs typeface="+mn-cs"/>
              </a:rPr>
              <a:t>– </a:t>
            </a:r>
            <a:r>
              <a:rPr lang="en-US" altLang="en-IN" sz="3600" dirty="0" smtClean="0">
                <a:ea typeface="+mn-ea"/>
                <a:cs typeface="+mn-cs"/>
              </a:rPr>
              <a:t>E-Invoice </a:t>
            </a:r>
            <a:r>
              <a:rPr lang="en-US" altLang="en-IN" sz="3600" dirty="0" err="1" smtClean="0">
                <a:ea typeface="+mn-ea"/>
                <a:cs typeface="+mn-cs"/>
              </a:rPr>
              <a:t>Addon</a:t>
            </a:r>
            <a:endParaRPr lang="en-US" altLang="en-IN" sz="3600" dirty="0"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1857356" y="4714884"/>
            <a:ext cx="928694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6500827" y="1357298"/>
            <a:ext cx="2500329" cy="428628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IN" sz="2800" b="1" dirty="0" smtClean="0">
                <a:solidFill>
                  <a:schemeClr val="bg1"/>
                </a:solidFill>
              </a:rPr>
              <a:t> Silent Features</a:t>
            </a:r>
            <a:r>
              <a:rPr lang="en-US" altLang="en-IN" sz="1000" dirty="0" smtClean="0">
                <a:solidFill>
                  <a:schemeClr val="bg1"/>
                </a:solidFill>
              </a:rPr>
              <a:t/>
            </a:r>
            <a:br>
              <a:rPr lang="en-US" altLang="en-IN" sz="1000" dirty="0" smtClean="0">
                <a:solidFill>
                  <a:schemeClr val="bg1"/>
                </a:solidFill>
              </a:rPr>
            </a:br>
            <a:r>
              <a:rPr lang="en-US" altLang="en-IN" sz="1000" dirty="0" smtClean="0">
                <a:solidFill>
                  <a:schemeClr val="bg1"/>
                </a:solidFill>
              </a:rPr>
              <a:t/>
            </a:r>
            <a:br>
              <a:rPr lang="en-US" altLang="en-IN" sz="1000" dirty="0" smtClean="0">
                <a:solidFill>
                  <a:schemeClr val="bg1"/>
                </a:solidFill>
              </a:rPr>
            </a:br>
            <a:endParaRPr lang="en-US" altLang="en-IN" sz="1000" dirty="0" smtClean="0">
              <a:solidFill>
                <a:schemeClr val="bg1"/>
              </a:solidFill>
            </a:endParaRP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A Button Combo Named </a:t>
            </a:r>
            <a:r>
              <a:rPr lang="en-US" altLang="en-IN" sz="1000" dirty="0" smtClean="0">
                <a:solidFill>
                  <a:schemeClr val="bg1"/>
                </a:solidFill>
              </a:rPr>
              <a:t> E-Invoice will </a:t>
            </a:r>
            <a:r>
              <a:rPr lang="en-US" altLang="en-IN" sz="1000" dirty="0" smtClean="0">
                <a:solidFill>
                  <a:schemeClr val="bg1"/>
                </a:solidFill>
              </a:rPr>
              <a:t>be appeared on the marketing Documents.</a:t>
            </a: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This will be a button </a:t>
            </a:r>
            <a:r>
              <a:rPr lang="en-US" altLang="en-IN" sz="1000" dirty="0" smtClean="0">
                <a:solidFill>
                  <a:schemeClr val="bg1"/>
                </a:solidFill>
              </a:rPr>
              <a:t>combo containing Three options </a:t>
            </a:r>
            <a:br>
              <a:rPr lang="en-US" altLang="en-IN" sz="1000" dirty="0" smtClean="0">
                <a:solidFill>
                  <a:schemeClr val="bg1"/>
                </a:solidFill>
              </a:rPr>
            </a:br>
            <a:endParaRPr lang="en-US" altLang="en-IN" sz="1000" dirty="0" smtClean="0">
              <a:solidFill>
                <a:schemeClr val="bg1"/>
              </a:solidFill>
            </a:endParaRP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a)  GENERATE IRN</a:t>
            </a: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B) GENERATE EWB</a:t>
            </a: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C) GENERATE BOTH</a:t>
            </a:r>
            <a:endParaRPr lang="en-US" altLang="en-IN" sz="1000" dirty="0" smtClean="0">
              <a:solidFill>
                <a:schemeClr val="bg1"/>
              </a:solidFill>
            </a:endParaRP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.</a:t>
            </a:r>
            <a:endParaRPr lang="en-US" altLang="en-IN" sz="1000" dirty="0" smtClean="0">
              <a:solidFill>
                <a:schemeClr val="bg1"/>
              </a:solidFill>
            </a:endParaRP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Once User click </a:t>
            </a:r>
            <a:r>
              <a:rPr lang="en-US" altLang="en-IN" sz="1000" dirty="0" smtClean="0">
                <a:solidFill>
                  <a:schemeClr val="bg1"/>
                </a:solidFill>
              </a:rPr>
              <a:t>on any option it will generate the  E-invoice , E-way bill or both.</a:t>
            </a:r>
            <a:br>
              <a:rPr lang="en-US" altLang="en-IN" sz="1000" dirty="0" smtClean="0">
                <a:solidFill>
                  <a:schemeClr val="bg1"/>
                </a:solidFill>
              </a:rPr>
            </a:br>
            <a:endParaRPr lang="en-US" altLang="en-IN" sz="1000" dirty="0" smtClean="0">
              <a:solidFill>
                <a:schemeClr val="bg1"/>
              </a:solidFill>
            </a:endParaRP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For E-way bill You need to fill certain mandatory fields in UDF that is necessary to generate </a:t>
            </a:r>
            <a:r>
              <a:rPr lang="en-US" altLang="en-IN" sz="1000" dirty="0" err="1" smtClean="0">
                <a:solidFill>
                  <a:schemeClr val="bg1"/>
                </a:solidFill>
              </a:rPr>
              <a:t>Ewb</a:t>
            </a:r>
            <a:r>
              <a:rPr lang="en-US" altLang="en-IN" sz="1000" dirty="0" smtClean="0">
                <a:solidFill>
                  <a:schemeClr val="bg1"/>
                </a:solidFill>
              </a:rPr>
              <a:t>.</a:t>
            </a:r>
            <a:endParaRPr altLang="en-IN" sz="100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3500430" y="3929066"/>
            <a:ext cx="642942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928794" y="4143380"/>
            <a:ext cx="428628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85860"/>
            <a:ext cx="5268918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Oval 17"/>
          <p:cNvSpPr/>
          <p:nvPr/>
        </p:nvSpPr>
        <p:spPr>
          <a:xfrm>
            <a:off x="2214546" y="4500570"/>
            <a:ext cx="2071702" cy="928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48000" y="285728"/>
            <a:ext cx="7200000" cy="571504"/>
          </a:xfrm>
        </p:spPr>
        <p:txBody>
          <a:bodyPr>
            <a:noAutofit/>
          </a:bodyPr>
          <a:lstStyle/>
          <a:p>
            <a:pPr algn="ctr"/>
            <a:r>
              <a:rPr lang="en-US" altLang="en-IN" sz="3600" dirty="0" smtClean="0">
                <a:ea typeface="+mn-ea"/>
                <a:cs typeface="+mn-cs"/>
              </a:rPr>
              <a:t>E-Invoice– Setup With GSP</a:t>
            </a:r>
            <a:endParaRPr lang="en-US" altLang="en-IN" sz="3600" dirty="0">
              <a:ea typeface="+mn-ea"/>
              <a:cs typeface="+mn-cs"/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6500827" y="1357298"/>
            <a:ext cx="2500329" cy="278608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IN" sz="2800" b="1" dirty="0" smtClean="0">
                <a:solidFill>
                  <a:schemeClr val="bg1"/>
                </a:solidFill>
              </a:rPr>
              <a:t> Silent Features</a:t>
            </a:r>
            <a:r>
              <a:rPr lang="en-US" altLang="en-IN" sz="1000" dirty="0" smtClean="0">
                <a:solidFill>
                  <a:schemeClr val="bg1"/>
                </a:solidFill>
              </a:rPr>
              <a:t/>
            </a:r>
            <a:br>
              <a:rPr lang="en-US" altLang="en-IN" sz="1000" dirty="0" smtClean="0">
                <a:solidFill>
                  <a:schemeClr val="bg1"/>
                </a:solidFill>
              </a:rPr>
            </a:br>
            <a:endParaRPr lang="en-US" altLang="en-IN" sz="1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altLang="en-IN" sz="1000" dirty="0" smtClean="0">
              <a:solidFill>
                <a:schemeClr val="bg1"/>
              </a:solidFill>
            </a:endParaRP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You can setup hassle free integration with GSP.</a:t>
            </a: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You can mange multiple GST with GSP</a:t>
            </a:r>
          </a:p>
          <a:p>
            <a:r>
              <a:rPr lang="en-US" altLang="en-IN" sz="1000" dirty="0" smtClean="0">
                <a:solidFill>
                  <a:schemeClr val="bg1"/>
                </a:solidFill>
              </a:rPr>
              <a:t>You can Define Custom Transported ID For </a:t>
            </a:r>
            <a:r>
              <a:rPr lang="en-US" altLang="en-IN" sz="1000" dirty="0" smtClean="0">
                <a:solidFill>
                  <a:schemeClr val="bg1"/>
                </a:solidFill>
              </a:rPr>
              <a:t>E-</a:t>
            </a:r>
            <a:r>
              <a:rPr lang="en-US" altLang="en-IN" sz="1000" dirty="0" smtClean="0">
                <a:solidFill>
                  <a:schemeClr val="bg1"/>
                </a:solidFill>
              </a:rPr>
              <a:t>way bill generation.</a:t>
            </a:r>
            <a:endParaRPr altLang="en-IN" sz="1000" dirty="0">
              <a:solidFill>
                <a:schemeClr val="bg1"/>
              </a:solidFill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6000744"/>
            <a:ext cx="3401810" cy="8572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24" y="6286520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Authored By :- </a:t>
            </a:r>
            <a:r>
              <a:rPr lang="en-US" b="1" dirty="0" err="1" smtClean="0"/>
              <a:t>Remant</a:t>
            </a:r>
            <a:r>
              <a:rPr lang="en-US" b="1" dirty="0" smtClean="0"/>
              <a:t> </a:t>
            </a:r>
            <a:r>
              <a:rPr lang="en-US" b="1" dirty="0" err="1" smtClean="0"/>
              <a:t>Mishra</a:t>
            </a:r>
            <a:endParaRPr lang="en-US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57694"/>
            <a:ext cx="91440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571472" y="4714884"/>
            <a:ext cx="7143800" cy="642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200000" cy="857256"/>
          </a:xfrm>
        </p:spPr>
        <p:txBody>
          <a:bodyPr>
            <a:noAutofit/>
          </a:bodyPr>
          <a:lstStyle/>
          <a:p>
            <a:pPr algn="ctr"/>
            <a:r>
              <a:rPr lang="en-US" altLang="en-IN" sz="3600" dirty="0" smtClean="0">
                <a:ea typeface="+mn-ea"/>
                <a:cs typeface="+mn-cs"/>
              </a:rPr>
              <a:t>E-INVOICE COPY</a:t>
            </a:r>
            <a:endParaRPr lang="en-US" altLang="en-IN" sz="3600" dirty="0">
              <a:ea typeface="+mn-ea"/>
              <a:cs typeface="+mn-cs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5786454"/>
            <a:ext cx="3401810" cy="8572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24" y="6072206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Authored By :- </a:t>
            </a:r>
            <a:r>
              <a:rPr lang="en-US" b="1" dirty="0" err="1" smtClean="0"/>
              <a:t>Remant</a:t>
            </a:r>
            <a:r>
              <a:rPr lang="en-US" b="1" dirty="0" smtClean="0"/>
              <a:t> </a:t>
            </a:r>
            <a:r>
              <a:rPr lang="en-US" b="1" dirty="0" err="1" smtClean="0"/>
              <a:t>Mishra</a:t>
            </a:r>
            <a:endParaRPr lang="en-US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1214422"/>
            <a:ext cx="6454771" cy="4547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3643306" y="4500570"/>
            <a:ext cx="1571636" cy="14287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8000"/>
            <a:lum/>
          </a:blip>
          <a:srcRect/>
          <a:stretch>
            <a:fillRect t="-49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7290" y="1214422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Thank You!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28" y="2285992"/>
            <a:ext cx="642942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SAP is Backbone ! REEDHAM IT SOLUTION MAKES IT POSSIBLE</a:t>
            </a:r>
          </a:p>
          <a:p>
            <a:pPr algn="ctr"/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3643314"/>
            <a:ext cx="5429288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+mj-lt"/>
              </a:rPr>
              <a:t>Phone :  +91 9811596533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+mj-lt"/>
              </a:rPr>
              <a:t>E-Mail :  info@reedhamitsolution.com</a:t>
            </a:r>
            <a:br>
              <a:rPr lang="en-US" b="1" dirty="0" smtClean="0">
                <a:solidFill>
                  <a:srgbClr val="002060"/>
                </a:solidFill>
                <a:latin typeface="+mj-lt"/>
              </a:rPr>
            </a:br>
            <a:r>
              <a:rPr lang="en-US" b="1" dirty="0" smtClean="0">
                <a:solidFill>
                  <a:srgbClr val="002060"/>
                </a:solidFill>
                <a:latin typeface="+mj-lt"/>
              </a:rPr>
              <a:t>Website: reedhamitsolution.com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+mj-lt"/>
              </a:rPr>
              <a:t>Head Office: B-125, DDA SHED, OKHLA PHASE-1, NEW DELHI- 110020</a:t>
            </a:r>
            <a:endParaRPr lang="en-US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1802" y="5429264"/>
            <a:ext cx="3143272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77</Words>
  <Application>Microsoft Office PowerPoint</Application>
  <PresentationFormat>On-screen Show (4:3)</PresentationFormat>
  <Paragraphs>33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E-INVOICE &amp; E-WAY BILL ADDON SAP BUSINESS ONE</vt:lpstr>
      <vt:lpstr>Slide 2</vt:lpstr>
      <vt:lpstr>Main Screen – E-Invoice Addon</vt:lpstr>
      <vt:lpstr>E-Invoice– Setup With GSP</vt:lpstr>
      <vt:lpstr>E-INVOICE COPY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SIGNATURE ADDON SAP B1</dc:title>
  <dc:creator>LENOVO</dc:creator>
  <cp:lastModifiedBy>LENOVO</cp:lastModifiedBy>
  <cp:revision>18</cp:revision>
  <dcterms:created xsi:type="dcterms:W3CDTF">2024-07-20T05:13:45Z</dcterms:created>
  <dcterms:modified xsi:type="dcterms:W3CDTF">2024-07-22T07:15:32Z</dcterms:modified>
</cp:coreProperties>
</file>